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7" r:id="rId5"/>
    <p:sldId id="258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328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6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6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36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44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053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17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581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07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948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01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33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904416"/>
            <a:ext cx="7772400" cy="23876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單元一</a:t>
            </a:r>
            <a:br>
              <a:rPr lang="zh-TW" altLang="en-US" dirty="0" smtClean="0"/>
            </a:br>
            <a:r>
              <a:rPr lang="zh-TW" altLang="en-US" dirty="0" smtClean="0"/>
              <a:t>誠實掙扎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4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77814" y="485442"/>
            <a:ext cx="3188369" cy="1325563"/>
          </a:xfrm>
        </p:spPr>
        <p:txBody>
          <a:bodyPr/>
          <a:lstStyle/>
          <a:p>
            <a:pPr algn="ctr"/>
            <a:r>
              <a:rPr lang="ja-JP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家愉的掙扎</a:t>
            </a:r>
            <a:endParaRPr lang="en-GB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049" y="2234160"/>
            <a:ext cx="4305901" cy="3534268"/>
          </a:xfrm>
        </p:spPr>
      </p:pic>
    </p:spTree>
    <p:extLst>
      <p:ext uri="{BB962C8B-B14F-4D97-AF65-F5344CB8AC3E}">
        <p14:creationId xmlns:p14="http://schemas.microsoft.com/office/powerpoint/2010/main" val="212275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862" y="30496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dirty="0" smtClean="0"/>
              <a:t>「</a:t>
            </a:r>
            <a:r>
              <a:rPr lang="zh-TW" altLang="en-US" sz="3200" b="1" dirty="0"/>
              <a:t>傳誠特務</a:t>
            </a:r>
            <a:r>
              <a:rPr lang="en-US" altLang="zh-TW" sz="3200" b="1" dirty="0" err="1"/>
              <a:t>i</a:t>
            </a:r>
            <a:r>
              <a:rPr lang="zh-TW" altLang="en-US" sz="3200" b="1" dirty="0"/>
              <a:t>」短片創作比賽金獎作</a:t>
            </a:r>
            <a:r>
              <a:rPr lang="zh-TW" altLang="en-US" sz="3200" b="1" dirty="0" smtClean="0"/>
              <a:t>品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en-US" altLang="zh-TW" sz="3200" b="1" dirty="0" smtClean="0"/>
              <a:t>(</a:t>
            </a:r>
            <a:r>
              <a:rPr lang="zh-TW" altLang="en-US" sz="3200" b="1" dirty="0"/>
              <a:t>伊利沙伯中學舊生會小學分校</a:t>
            </a:r>
            <a:r>
              <a:rPr lang="en-US" altLang="zh-TW" sz="3200" b="1" dirty="0"/>
              <a:t>)</a:t>
            </a:r>
            <a:endParaRPr lang="en-GB" sz="3200" b="1" dirty="0"/>
          </a:p>
        </p:txBody>
      </p:sp>
      <p:pic>
        <p:nvPicPr>
          <p:cNvPr id="6" name="內容版面配置區 5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37" y="1825625"/>
            <a:ext cx="7657125" cy="4351338"/>
          </a:xfrm>
        </p:spPr>
      </p:pic>
    </p:spTree>
    <p:extLst>
      <p:ext uri="{BB962C8B-B14F-4D97-AF65-F5344CB8AC3E}">
        <p14:creationId xmlns:p14="http://schemas.microsoft.com/office/powerpoint/2010/main" val="13085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46972" y="355683"/>
            <a:ext cx="3450055" cy="1325563"/>
          </a:xfrm>
        </p:spPr>
        <p:txBody>
          <a:bodyPr/>
          <a:lstStyle/>
          <a:p>
            <a:pPr algn="ctr"/>
            <a:r>
              <a:rPr lang="ja-JP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家愉的掙扎</a:t>
            </a:r>
            <a:endParaRPr lang="en-GB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TW" altLang="en-US" sz="3600" dirty="0"/>
              <a:t>為什麼家愉感到內心掙扎，猶豫告不告訴老師？</a:t>
            </a:r>
            <a:endParaRPr lang="en-US" altLang="zh-TW" sz="3600" dirty="0"/>
          </a:p>
          <a:p>
            <a:pPr marL="742950" indent="-742950">
              <a:buFont typeface="+mj-lt"/>
              <a:buAutoNum type="arabicPeriod"/>
            </a:pPr>
            <a:r>
              <a:rPr lang="zh-TW" altLang="en-US" sz="3600" dirty="0"/>
              <a:t>如果你是家愉，你會怎樣做？</a:t>
            </a:r>
          </a:p>
          <a:p>
            <a:pPr marL="0" indent="0">
              <a:buNone/>
            </a:pPr>
            <a:endParaRPr lang="en-US" altLang="zh-TW" sz="3600" dirty="0"/>
          </a:p>
          <a:p>
            <a:pPr marL="0" indent="0">
              <a:buNone/>
            </a:pPr>
            <a:r>
              <a:rPr lang="zh-TW" altLang="en-US" sz="3600" dirty="0"/>
              <a:t>分組編寫及演出結局 </a:t>
            </a:r>
            <a:r>
              <a:rPr lang="en-US" altLang="zh-TW" sz="3600" dirty="0"/>
              <a:t>(</a:t>
            </a:r>
            <a:r>
              <a:rPr lang="zh-TW" altLang="en-US" sz="3600" dirty="0"/>
              <a:t>家愉的決定及其後的事情發展</a:t>
            </a:r>
            <a:r>
              <a:rPr lang="en-US" altLang="zh-TW" sz="3600" dirty="0"/>
              <a:t>) </a:t>
            </a:r>
            <a:endParaRPr lang="zh-TW" altLang="en-US" sz="3600" dirty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12524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64305" y="341063"/>
            <a:ext cx="2815390" cy="1325563"/>
          </a:xfrm>
        </p:spPr>
        <p:txBody>
          <a:bodyPr/>
          <a:lstStyle/>
          <a:p>
            <a:pPr algn="ctr"/>
            <a:r>
              <a:rPr lang="ja-JP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分組討論</a:t>
            </a:r>
            <a:endParaRPr lang="en-GB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019588"/>
              </p:ext>
            </p:extLst>
          </p:nvPr>
        </p:nvGraphicFramePr>
        <p:xfrm>
          <a:off x="1" y="2286002"/>
          <a:ext cx="9143999" cy="4162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8743"/>
                <a:gridCol w="3386159"/>
                <a:gridCol w="3169097"/>
              </a:tblGrid>
              <a:tr h="80909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3200" dirty="0" smtClean="0"/>
                        <a:t>告訴老師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3200" dirty="0" smtClean="0"/>
                        <a:t>保守秘密</a:t>
                      </a:r>
                      <a:endParaRPr lang="en-GB" sz="3200" dirty="0"/>
                    </a:p>
                  </a:txBody>
                  <a:tcPr/>
                </a:tc>
              </a:tr>
              <a:tr h="809098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可能出現的後果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</a:tr>
              <a:tr h="675078">
                <a:tc rowSpan="4">
                  <a:txBody>
                    <a:bodyPr/>
                    <a:lstStyle/>
                    <a:p>
                      <a:r>
                        <a:rPr lang="zh-TW" altLang="en-US" sz="2400" dirty="0" smtClean="0"/>
                        <a:t>對各人的影響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/>
                        <a:t>家愉：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/>
                        <a:t>家愉：</a:t>
                      </a:r>
                      <a:endParaRPr lang="en-GB" sz="2400" dirty="0"/>
                    </a:p>
                  </a:txBody>
                  <a:tcPr/>
                </a:tc>
              </a:tr>
              <a:tr h="676295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家愉的媽媽：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家愉的媽媽：</a:t>
                      </a:r>
                      <a:endParaRPr lang="en-GB" sz="2400" dirty="0"/>
                    </a:p>
                  </a:txBody>
                  <a:tcPr/>
                </a:tc>
              </a:tr>
              <a:tr h="59667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/>
                        <a:t>老師：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/>
                        <a:t>老師：</a:t>
                      </a:r>
                      <a:endParaRPr lang="en-GB" sz="2400" dirty="0"/>
                    </a:p>
                  </a:txBody>
                  <a:tcPr/>
                </a:tc>
              </a:tr>
              <a:tr h="59667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/>
                        <a:t>其他同學：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/>
                        <a:t>其他同學：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79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9004" y="244810"/>
            <a:ext cx="3425992" cy="1325563"/>
          </a:xfrm>
        </p:spPr>
        <p:txBody>
          <a:bodyPr/>
          <a:lstStyle/>
          <a:p>
            <a:pPr algn="ctr"/>
            <a:r>
              <a:rPr lang="ja-JP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家愉的決定</a:t>
            </a:r>
            <a:endParaRPr lang="en-GB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05" y="1450431"/>
            <a:ext cx="8586390" cy="4726535"/>
          </a:xfrm>
        </p:spPr>
      </p:pic>
    </p:spTree>
    <p:extLst>
      <p:ext uri="{BB962C8B-B14F-4D97-AF65-F5344CB8AC3E}">
        <p14:creationId xmlns:p14="http://schemas.microsoft.com/office/powerpoint/2010/main" val="151568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48526" y="304968"/>
            <a:ext cx="2646948" cy="1325563"/>
          </a:xfrm>
        </p:spPr>
        <p:txBody>
          <a:bodyPr/>
          <a:lstStyle/>
          <a:p>
            <a:pPr algn="ctr"/>
            <a:r>
              <a:rPr lang="ja-JP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總結</a:t>
            </a:r>
            <a:endParaRPr lang="en-GB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600" dirty="0"/>
              <a:t>遇到兩難情況時，從不同的角度思考，亦可以聽取他人如師長的意見，才作出決定。</a:t>
            </a:r>
          </a:p>
          <a:p>
            <a:r>
              <a:rPr lang="zh-TW" altLang="en-US" sz="3600" dirty="0"/>
              <a:t>真相不會永遠被掩藏，而且隱瞞真相會感到不安，令自己時刻提心吊膽，害怕被別人知道。</a:t>
            </a:r>
          </a:p>
          <a:p>
            <a:r>
              <a:rPr lang="zh-TW" altLang="en-US" sz="3600" dirty="0"/>
              <a:t>欺瞞別人會辜負他們對自己的信任，令他們傷心，相反誠實的行為能得到別人的信任，亦是愛的表現。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685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</TotalTime>
  <Words>276</Words>
  <Application>Microsoft Office PowerPoint</Application>
  <PresentationFormat>如螢幕大小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ＭＳ Ｐゴシック</vt:lpstr>
      <vt:lpstr>新細明體</vt:lpstr>
      <vt:lpstr>Arial</vt:lpstr>
      <vt:lpstr>Calibri</vt:lpstr>
      <vt:lpstr>Calibri Light</vt:lpstr>
      <vt:lpstr>Office 佈景主題</vt:lpstr>
      <vt:lpstr>單元一 誠實掙扎</vt:lpstr>
      <vt:lpstr>家愉的掙扎</vt:lpstr>
      <vt:lpstr>「傳誠特務i」短片創作比賽金獎作品 (伊利沙伯中學舊生會小學分校)</vt:lpstr>
      <vt:lpstr>家愉的掙扎</vt:lpstr>
      <vt:lpstr>分組討論</vt:lpstr>
      <vt:lpstr>家愉的決定</vt:lpstr>
      <vt:lpstr>總結</vt:lpstr>
    </vt:vector>
  </TitlesOfParts>
  <Company>ICAC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單元一 誠實掙扎</dc:title>
  <dc:creator>ICAC</dc:creator>
  <cp:lastModifiedBy>ICAC</cp:lastModifiedBy>
  <cp:revision>12</cp:revision>
  <dcterms:created xsi:type="dcterms:W3CDTF">2017-10-09T08:12:33Z</dcterms:created>
  <dcterms:modified xsi:type="dcterms:W3CDTF">2018-01-10T08:14:32Z</dcterms:modified>
</cp:coreProperties>
</file>