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7" r:id="rId5"/>
    <p:sldId id="268" r:id="rId6"/>
    <p:sldId id="263" r:id="rId7"/>
    <p:sldId id="264" r:id="rId8"/>
    <p:sldId id="265" r:id="rId9"/>
    <p:sldId id="25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9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5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1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0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1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3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單元二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撒謊惹的禍</a:t>
            </a:r>
            <a:endParaRPr lang="en-GB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70346" y="329031"/>
            <a:ext cx="2403308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205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4700" dirty="0"/>
              <a:t>撒謊的原因包括：幫助朋</a:t>
            </a:r>
            <a:r>
              <a:rPr lang="zh-TW" altLang="en-US" sz="4700" dirty="0" smtClean="0"/>
              <a:t>友</a:t>
            </a:r>
            <a:r>
              <a:rPr lang="en-US" altLang="zh-TW" sz="47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en-US" altLang="ja-JP" sz="47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〈</a:t>
            </a:r>
            <a:r>
              <a:rPr lang="ja-JP" altLang="en-US" sz="47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近視國</a:t>
            </a:r>
            <a:r>
              <a:rPr lang="en-US" altLang="ja-JP" sz="47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〉</a:t>
            </a:r>
            <a:r>
              <a:rPr lang="zh-TW" altLang="en-US" sz="4700" dirty="0" smtClean="0"/>
              <a:t>例</a:t>
            </a:r>
            <a:r>
              <a:rPr lang="zh-TW" altLang="en-US" sz="4700" dirty="0"/>
              <a:t>子</a:t>
            </a:r>
            <a:r>
              <a:rPr lang="en-US" altLang="zh-TW" sz="4700" dirty="0"/>
              <a:t>) </a:t>
            </a:r>
            <a:r>
              <a:rPr lang="zh-TW" altLang="en-US" sz="4700" dirty="0"/>
              <a:t>；為了獲得利益</a:t>
            </a:r>
            <a:r>
              <a:rPr lang="en-US" altLang="zh-TW" sz="4700" dirty="0"/>
              <a:t>(</a:t>
            </a:r>
            <a:r>
              <a:rPr lang="zh-TW" altLang="en-US" sz="4700" dirty="0"/>
              <a:t>柯士良看見地上有硬幣、柯氏兄弟欺騙母親要做功課</a:t>
            </a:r>
            <a:r>
              <a:rPr lang="en-US" altLang="zh-TW" sz="4700" dirty="0"/>
              <a:t>)</a:t>
            </a:r>
            <a:r>
              <a:rPr lang="zh-TW" altLang="en-US" sz="4700" dirty="0"/>
              <a:t>；害怕受罰，掩飾過錯</a:t>
            </a:r>
            <a:r>
              <a:rPr lang="en-US" altLang="zh-TW" sz="4700" dirty="0"/>
              <a:t>(</a:t>
            </a:r>
            <a:r>
              <a:rPr lang="zh-TW" altLang="en-US" sz="4700" dirty="0"/>
              <a:t>柯士敦忘記帶作業</a:t>
            </a:r>
            <a:r>
              <a:rPr lang="en-US" altLang="zh-TW" sz="4700" dirty="0"/>
              <a:t>)</a:t>
            </a:r>
            <a:r>
              <a:rPr lang="zh-TW" altLang="en-US" sz="4700" dirty="0"/>
              <a:t>；害怕被取笑；自誇以求獲得別人的讚賞</a:t>
            </a:r>
            <a:r>
              <a:rPr lang="en-US" altLang="zh-TW" sz="4700" dirty="0"/>
              <a:t>(</a:t>
            </a:r>
            <a:r>
              <a:rPr lang="zh-TW" altLang="en-US" sz="4700" dirty="0"/>
              <a:t>柯氏兄弟聲稱家中有很多玩具</a:t>
            </a:r>
            <a:r>
              <a:rPr lang="en-US" altLang="zh-TW" sz="4700" dirty="0"/>
              <a:t>)</a:t>
            </a:r>
            <a:r>
              <a:rPr lang="zh-TW" altLang="en-US" sz="4700" dirty="0"/>
              <a:t>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4700" dirty="0"/>
              <a:t>撒謊及隱瞞真相會影響其他人，例如洛克隱瞞好友將破壞視力液體倒入近視國的主要供水河流，令近視國人民的視力受損，危害他們的健康，亦為他們的日常生活帶來不便。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4700" dirty="0"/>
              <a:t>撒謊會失去別人的信任，令別人失望、討厭，甚至損害友誼。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8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019" y="425283"/>
            <a:ext cx="465321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「撒謊」的聯想</a:t>
            </a:r>
            <a:endParaRPr lang="en-GB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40" y="2514426"/>
            <a:ext cx="3757972" cy="22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1351" y="377158"/>
            <a:ext cx="3161297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近</a:t>
            </a:r>
            <a:r>
              <a:rPr lang="zh-TW" altLang="en-US" b="1" dirty="0"/>
              <a:t>視</a:t>
            </a:r>
            <a:r>
              <a:rPr lang="zh-TW" altLang="en-US" b="1" dirty="0" smtClean="0"/>
              <a:t>國</a:t>
            </a:r>
            <a:endParaRPr lang="en-GB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7" y="1445473"/>
            <a:ext cx="5209672" cy="5412527"/>
          </a:xfrm>
        </p:spPr>
      </p:pic>
    </p:spTree>
    <p:extLst>
      <p:ext uri="{BB962C8B-B14F-4D97-AF65-F5344CB8AC3E}">
        <p14:creationId xmlns:p14="http://schemas.microsoft.com/office/powerpoint/2010/main" val="312524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1351" y="365126"/>
            <a:ext cx="3161297" cy="1325563"/>
          </a:xfrm>
        </p:spPr>
        <p:txBody>
          <a:bodyPr/>
          <a:lstStyle/>
          <a:p>
            <a:pPr algn="ctr"/>
            <a:r>
              <a:rPr lang="zh-TW" altLang="en-US" b="1" dirty="0" smtClean="0"/>
              <a:t>近</a:t>
            </a:r>
            <a:r>
              <a:rPr lang="zh-TW" altLang="en-US" b="1" dirty="0"/>
              <a:t>視</a:t>
            </a:r>
            <a:r>
              <a:rPr lang="zh-TW" altLang="en-US" b="1" dirty="0" smtClean="0"/>
              <a:t>國</a:t>
            </a:r>
            <a:endParaRPr lang="en-GB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23" y="1371601"/>
            <a:ext cx="5062952" cy="5486399"/>
          </a:xfrm>
        </p:spPr>
      </p:pic>
    </p:spTree>
    <p:extLst>
      <p:ext uri="{BB962C8B-B14F-4D97-AF65-F5344CB8AC3E}">
        <p14:creationId xmlns:p14="http://schemas.microsoft.com/office/powerpoint/2010/main" val="25186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1351" y="365126"/>
            <a:ext cx="3161297" cy="1325563"/>
          </a:xfrm>
        </p:spPr>
        <p:txBody>
          <a:bodyPr/>
          <a:lstStyle/>
          <a:p>
            <a:pPr algn="ctr"/>
            <a:r>
              <a:rPr lang="zh-TW" altLang="en-US" b="1" dirty="0" smtClean="0"/>
              <a:t>近</a:t>
            </a:r>
            <a:r>
              <a:rPr lang="zh-TW" altLang="en-US" b="1" dirty="0"/>
              <a:t>視</a:t>
            </a:r>
            <a:r>
              <a:rPr lang="zh-TW" altLang="en-US" b="1" dirty="0" smtClean="0"/>
              <a:t>國</a:t>
            </a:r>
            <a:endParaRPr lang="en-GB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75" y="1381486"/>
            <a:ext cx="4956648" cy="5476514"/>
          </a:xfrm>
        </p:spPr>
      </p:pic>
    </p:spTree>
    <p:extLst>
      <p:ext uri="{BB962C8B-B14F-4D97-AF65-F5344CB8AC3E}">
        <p14:creationId xmlns:p14="http://schemas.microsoft.com/office/powerpoint/2010/main" val="317044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9162" y="329031"/>
            <a:ext cx="3305676" cy="1325563"/>
          </a:xfrm>
        </p:spPr>
        <p:txBody>
          <a:bodyPr/>
          <a:lstStyle/>
          <a:p>
            <a:pPr algn="ctr"/>
            <a:r>
              <a:rPr lang="zh-TW" altLang="en-US" b="1" dirty="0" smtClean="0"/>
              <a:t>近</a:t>
            </a:r>
            <a:r>
              <a:rPr lang="zh-TW" altLang="en-US" b="1" dirty="0"/>
              <a:t>視</a:t>
            </a:r>
            <a:r>
              <a:rPr lang="zh-TW" altLang="en-US" b="1" dirty="0" smtClean="0"/>
              <a:t>國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為洛克選擇，創作故事結局</a:t>
            </a:r>
            <a:endParaRPr lang="en-US" altLang="zh-TW" sz="3600" dirty="0"/>
          </a:p>
          <a:p>
            <a:r>
              <a:rPr lang="zh-TW" altLang="en-US" sz="3600" dirty="0"/>
              <a:t>繪畫在結局創作工作紙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503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〈</a:t>
            </a:r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近視國</a:t>
            </a:r>
            <a:r>
              <a:rPr lang="en-US" altLang="ja-JP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〉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-  </a:t>
            </a:r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洛克的選擇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為什麼洛克選擇隱瞞事情？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你認為洛克這樣做是否撒謊？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你對洛克為了幫助朋友而隱瞞真相有何看法？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7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47" y="280905"/>
            <a:ext cx="8193505" cy="132556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「</a:t>
            </a:r>
            <a:r>
              <a:rPr lang="zh-TW" altLang="en-US" sz="3200" b="1" dirty="0"/>
              <a:t>傳誠特務</a:t>
            </a:r>
            <a:r>
              <a:rPr lang="en-US" altLang="zh-TW" sz="3200" b="1" dirty="0" err="1"/>
              <a:t>i</a:t>
            </a:r>
            <a:r>
              <a:rPr lang="zh-TW" altLang="en-US" sz="3200" b="1" dirty="0"/>
              <a:t>」短片創作比賽網上人氣獎作品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保</a:t>
            </a:r>
            <a:r>
              <a:rPr lang="zh-TW" altLang="en-US" sz="3200" b="1" dirty="0"/>
              <a:t>良局陸慶濤小</a:t>
            </a:r>
            <a:r>
              <a:rPr lang="zh-TW" altLang="en-US" sz="3200" b="1" dirty="0" smtClean="0"/>
              <a:t>學</a:t>
            </a:r>
            <a:endParaRPr lang="en-GB" sz="32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1825625"/>
            <a:ext cx="5400446" cy="4351338"/>
          </a:xfrm>
        </p:spPr>
      </p:pic>
    </p:spTree>
    <p:extLst>
      <p:ext uri="{BB962C8B-B14F-4D97-AF65-F5344CB8AC3E}">
        <p14:creationId xmlns:p14="http://schemas.microsoft.com/office/powerpoint/2010/main" val="119280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11667" y="316999"/>
            <a:ext cx="2920666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柯士良和柯士敦撒謊的原因是什麼？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撒謊對柯士良和柯士敦有什麼影響？對其他人有什麼影響？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377</Words>
  <Application>Microsoft Office PowerPoint</Application>
  <PresentationFormat>如螢幕大小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單元二 撒謊惹的禍</vt:lpstr>
      <vt:lpstr>「撒謊」的聯想</vt:lpstr>
      <vt:lpstr>近視國</vt:lpstr>
      <vt:lpstr>近視國</vt:lpstr>
      <vt:lpstr>近視國</vt:lpstr>
      <vt:lpstr>近視國</vt:lpstr>
      <vt:lpstr>〈近視國〉 -  洛克的選擇</vt:lpstr>
      <vt:lpstr>「傳誠特務i」短片創作比賽網上人氣獎作品  保良局陸慶濤小學</vt:lpstr>
      <vt:lpstr>分組討論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9</cp:revision>
  <dcterms:created xsi:type="dcterms:W3CDTF">2017-10-09T08:12:33Z</dcterms:created>
  <dcterms:modified xsi:type="dcterms:W3CDTF">2018-01-09T02:45:02Z</dcterms:modified>
</cp:coreProperties>
</file>