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2" r:id="rId5"/>
    <p:sldId id="260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4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4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1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1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3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423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單元五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公平選舉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我的理想班長</a:t>
            </a:r>
            <a:endParaRPr lang="en-GB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29" y="1690689"/>
            <a:ext cx="3886742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理想班長條件</a:t>
            </a:r>
            <a:endParaRPr lang="en-GB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866571"/>
              </p:ext>
            </p:extLst>
          </p:nvPr>
        </p:nvGraphicFramePr>
        <p:xfrm>
          <a:off x="1875433" y="1690689"/>
          <a:ext cx="5126946" cy="5008045"/>
        </p:xfrm>
        <a:graphic>
          <a:graphicData uri="http://schemas.openxmlformats.org/drawingml/2006/table">
            <a:tbl>
              <a:tblPr firstRow="1" firstCol="1" bandRow="1"/>
              <a:tblGrid>
                <a:gridCol w="2548154"/>
                <a:gridCol w="2578792"/>
              </a:tblGrid>
              <a:tr h="461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大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勤力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有禮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成績好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慷慨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俊俏美麗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力氣大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負責任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公平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誠實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口才好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友善隨和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交遊廣闊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守諾言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自律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樂於助人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聰明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有愛心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有權威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我的好友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幽默</a:t>
                      </a:r>
                      <a:endParaRPr lang="en-GB" sz="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操行好</a:t>
                      </a:r>
                      <a:endParaRPr lang="en-GB" sz="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5417" marR="25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8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6829" y="353095"/>
            <a:ext cx="8130339" cy="1325563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「傳誠特務</a:t>
            </a:r>
            <a:r>
              <a:rPr lang="en-US" altLang="zh-TW" sz="3600" b="1" dirty="0" err="1"/>
              <a:t>i</a:t>
            </a:r>
            <a:r>
              <a:rPr lang="zh-TW" altLang="en-US" sz="3600" b="1" dirty="0"/>
              <a:t>」短片創作比賽優異獎短</a:t>
            </a:r>
            <a:r>
              <a:rPr lang="zh-TW" altLang="en-US" sz="3600" b="1" dirty="0" smtClean="0"/>
              <a:t>片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聖</a:t>
            </a:r>
            <a:r>
              <a:rPr lang="zh-TW" altLang="en-US" sz="3600" b="1" dirty="0"/>
              <a:t>公會聖米迦勒小</a:t>
            </a:r>
            <a:r>
              <a:rPr lang="zh-TW" altLang="en-US" sz="3600" b="1" dirty="0" smtClean="0"/>
              <a:t>學</a:t>
            </a:r>
            <a:endParaRPr lang="en-GB" sz="36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7" y="1825625"/>
            <a:ext cx="7695565" cy="4351338"/>
          </a:xfrm>
        </p:spPr>
      </p:pic>
    </p:spTree>
    <p:extLst>
      <p:ext uri="{BB962C8B-B14F-4D97-AF65-F5344CB8AC3E}">
        <p14:creationId xmlns:p14="http://schemas.microsoft.com/office/powerpoint/2010/main" val="95917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分組討論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你認為圓美有否具備理想班長的條件？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他會成為一個好班長嗎？為什麼？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圓美以零食換取友營投他一票，你認為他做得對嗎？友營因此投他一票，對其他候選人有什麼影響？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/>
              <a:t>圓美當選班長，對同學們有什麼影響？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57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360318" cy="480377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600" dirty="0"/>
              <a:t>因應職務，不同的崗位需要由具備不同條件的人擔任。雖然友善、有愛心及慷慨等都是個人良好特質，但我們應認真思考，選擇適當的人負責適合他們的職務。以班長一職為例，班長的主要職務是維持班裏的秩序及為老師和同學服務，因此須具備責任感、樂於助人及處事公平等個人素質。</a:t>
            </a:r>
          </a:p>
          <a:p>
            <a:pPr algn="just">
              <a:lnSpc>
                <a:spcPct val="120000"/>
              </a:lnSpc>
            </a:pPr>
            <a:r>
              <a:rPr lang="zh-TW" altLang="en-US" sz="3600" dirty="0"/>
              <a:t>每個候選人應有同等的機會進行競爭。圓美以利益</a:t>
            </a:r>
            <a:r>
              <a:rPr lang="en-US" altLang="zh-TW" sz="3600" dirty="0"/>
              <a:t>(</a:t>
            </a:r>
            <a:r>
              <a:rPr lang="zh-TW" altLang="en-US" sz="3600" dirty="0"/>
              <a:t>零食</a:t>
            </a:r>
            <a:r>
              <a:rPr lang="en-US" altLang="zh-TW" sz="3600" dirty="0"/>
              <a:t>) </a:t>
            </a:r>
            <a:r>
              <a:rPr lang="zh-TW" altLang="en-US" sz="3600" dirty="0"/>
              <a:t>換取選票，對其他候選人不公平，有違廉潔公平的選舉精神。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16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600" dirty="0"/>
              <a:t>提醒學生應該根據自己的意願及公平原則投票，選擇適當的人擔任適當的崗位，更不應因利益或交情而出賣選票。</a:t>
            </a:r>
          </a:p>
          <a:p>
            <a:r>
              <a:rPr lang="zh-TW" altLang="en-US" sz="3600" dirty="0"/>
              <a:t>如果人人都不憑實力，以利益換取選票，當選的人根本沒有能力亦不適合擔任該職務，對公眾會造成不良的後果。以班長一職為例，圓美當選後可能會徇私，處事不公，偏幫自己的朋友；亦因為慣於做事走捷徑，會疏於職守，最終受害的是班裏的同學。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550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537</Words>
  <Application>Microsoft Office PowerPoint</Application>
  <PresentationFormat>如螢幕大小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Times New Roman</vt:lpstr>
      <vt:lpstr>Office 佈景主題</vt:lpstr>
      <vt:lpstr>單元五 公平選舉</vt:lpstr>
      <vt:lpstr>我的理想班長</vt:lpstr>
      <vt:lpstr>理想班長條件</vt:lpstr>
      <vt:lpstr>「傳誠特務i」短片創作比賽優異獎短片 聖公會聖米迦勒小學</vt:lpstr>
      <vt:lpstr>分組討論</vt:lpstr>
      <vt:lpstr>總結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9</cp:revision>
  <dcterms:created xsi:type="dcterms:W3CDTF">2017-10-09T08:12:33Z</dcterms:created>
  <dcterms:modified xsi:type="dcterms:W3CDTF">2018-01-10T08:22:18Z</dcterms:modified>
</cp:coreProperties>
</file>