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68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12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50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88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68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7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29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98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1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37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9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32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042319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單</a:t>
            </a:r>
            <a:r>
              <a:rPr lang="zh-TW" altLang="en-US" dirty="0"/>
              <a:t>元六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捷</a:t>
            </a:r>
            <a:r>
              <a:rPr lang="zh-TW" altLang="en-US" dirty="0"/>
              <a:t>徑不好走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4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「建橋」比賽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sz="3600" dirty="0"/>
              <a:t>比賽規則：</a:t>
            </a:r>
            <a:endParaRPr lang="en-US" altLang="zh-TW" sz="3600" dirty="0"/>
          </a:p>
          <a:p>
            <a:pPr marL="0" indent="0" algn="just">
              <a:buNone/>
            </a:pPr>
            <a:r>
              <a:rPr lang="zh-TW" altLang="en-US" sz="3600" dirty="0"/>
              <a:t>限時</a:t>
            </a:r>
            <a:r>
              <a:rPr lang="en-US" altLang="zh-TW" sz="3600" dirty="0"/>
              <a:t>5</a:t>
            </a:r>
            <a:r>
              <a:rPr lang="zh-TW" altLang="en-US" sz="3600" dirty="0"/>
              <a:t>分鐘內，用獲派的物資建造一道最少</a:t>
            </a:r>
            <a:r>
              <a:rPr lang="en-US" altLang="zh-TW" sz="3600" dirty="0"/>
              <a:t>30</a:t>
            </a:r>
            <a:r>
              <a:rPr lang="zh-TW" altLang="en-US" sz="3600" dirty="0"/>
              <a:t>厘米闊</a:t>
            </a:r>
            <a:r>
              <a:rPr lang="en-US" altLang="zh-TW" sz="3600" dirty="0"/>
              <a:t>10</a:t>
            </a:r>
            <a:r>
              <a:rPr lang="zh-TW" altLang="en-US" sz="3600" dirty="0"/>
              <a:t>厘米高的紙橋，紙橋須能承托一本書，最快成功建造紙橋的一組勝出比賽。</a:t>
            </a:r>
            <a:endParaRPr lang="en-GB" sz="3600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52" y="4922112"/>
            <a:ext cx="4245798" cy="138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1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公平規則齊來訂</a:t>
            </a:r>
            <a:endParaRPr lang="en-GB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28650" y="1859130"/>
            <a:ext cx="7864141" cy="4351338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「建橋」比賽規則</a:t>
            </a:r>
            <a:endParaRPr lang="en-US" altLang="zh-TW" sz="3600" dirty="0"/>
          </a:p>
          <a:p>
            <a:r>
              <a:rPr lang="zh-TW" altLang="en-US" sz="3600" dirty="0"/>
              <a:t>訂立這項規則的原因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95500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/>
              <a:t>「</a:t>
            </a:r>
            <a:r>
              <a:rPr lang="zh-TW" altLang="en-US" sz="3600" b="1" dirty="0"/>
              <a:t>傳誠特務</a:t>
            </a:r>
            <a:r>
              <a:rPr lang="en-US" altLang="zh-TW" sz="3600" b="1" dirty="0" err="1"/>
              <a:t>i</a:t>
            </a:r>
            <a:r>
              <a:rPr lang="zh-TW" altLang="en-US" sz="3600" b="1" dirty="0"/>
              <a:t>」短片創作比賽參賽作</a:t>
            </a:r>
            <a:r>
              <a:rPr lang="zh-TW" altLang="en-US" sz="3600" b="1" dirty="0" smtClean="0"/>
              <a:t>品</a:t>
            </a: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600" b="1" dirty="0" smtClean="0"/>
              <a:t>浸</a:t>
            </a:r>
            <a:r>
              <a:rPr lang="zh-TW" altLang="en-US" sz="3600" b="1" dirty="0"/>
              <a:t>信會呂明才小</a:t>
            </a:r>
            <a:r>
              <a:rPr lang="zh-TW" altLang="en-US" sz="3600" b="1" dirty="0" smtClean="0"/>
              <a:t>學</a:t>
            </a:r>
            <a:endParaRPr lang="en-GB" sz="3600" b="1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4" y="1825625"/>
            <a:ext cx="7697812" cy="4351338"/>
          </a:xfrm>
        </p:spPr>
      </p:pic>
    </p:spTree>
    <p:extLst>
      <p:ext uri="{BB962C8B-B14F-4D97-AF65-F5344CB8AC3E}">
        <p14:creationId xmlns:p14="http://schemas.microsoft.com/office/powerpoint/2010/main" val="331270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總結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3600" dirty="0"/>
              <a:t>以不正當不公平的手法參加比賽是不正確的，即使勝出也不會感到快樂，反而心裏不好過。憑自己實力取勝是最可貴的，才可以感受到成功的喜悅。</a:t>
            </a:r>
          </a:p>
          <a:p>
            <a:r>
              <a:rPr lang="zh-TW" altLang="en-US" sz="3600" dirty="0"/>
              <a:t>鼓勵學生抱著體育精神參加比賽。體育精神是志在參與、不計較成敗得失。參加比賽不要太著眼於輸贏，與對手交流切磋、追求自己的進步、享受過程中的樂趣，才是比賽中最大的收穫。這些收穫必須在公平的競爭中才可以得到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022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280</Words>
  <Application>Microsoft Office PowerPoint</Application>
  <PresentationFormat>如螢幕大小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新細明體</vt:lpstr>
      <vt:lpstr>Arial</vt:lpstr>
      <vt:lpstr>Calibri</vt:lpstr>
      <vt:lpstr>Calibri Light</vt:lpstr>
      <vt:lpstr>Office 佈景主題</vt:lpstr>
      <vt:lpstr>單元六 捷徑不好走</vt:lpstr>
      <vt:lpstr>「建橋」比賽</vt:lpstr>
      <vt:lpstr>公平規則齊來訂</vt:lpstr>
      <vt:lpstr>「傳誠特務i」短片創作比賽參賽作品 浸信會呂明才小學</vt:lpstr>
      <vt:lpstr>總結</vt:lpstr>
    </vt:vector>
  </TitlesOfParts>
  <Company>ICAC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單元一 誠實掙扎</dc:title>
  <dc:creator>ICAC</dc:creator>
  <cp:lastModifiedBy>ICAC</cp:lastModifiedBy>
  <cp:revision>11</cp:revision>
  <dcterms:created xsi:type="dcterms:W3CDTF">2017-10-09T08:12:33Z</dcterms:created>
  <dcterms:modified xsi:type="dcterms:W3CDTF">2018-01-10T08:24:32Z</dcterms:modified>
</cp:coreProperties>
</file>