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2" r:id="rId6"/>
    <p:sldId id="263" r:id="rId7"/>
    <p:sldId id="264" r:id="rId8"/>
    <p:sldId id="265" r:id="rId9"/>
    <p:sldId id="270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3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3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20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9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2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5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1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6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29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1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04231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單</a:t>
            </a:r>
            <a:r>
              <a:rPr lang="zh-TW" altLang="en-US" dirty="0"/>
              <a:t>元七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規</a:t>
            </a:r>
            <a:r>
              <a:rPr lang="zh-TW" altLang="en-US" dirty="0"/>
              <a:t>則何價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自律是在沒有人監管下，能夠有節制地生活及自覺地遵守規則。</a:t>
            </a:r>
          </a:p>
          <a:p>
            <a:r>
              <a:rPr lang="zh-TW" altLang="en-US" sz="3600" dirty="0"/>
              <a:t>欠缺自律、過於沉迷某些東西或活動，對個人身心都有不良的影響，例如沉迷上網不但減少做運動及學習的時間，長期注視電腦或手機屛幕亦對眼睛及身體有害。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/>
              <a:t>訂立規則的目的是保障大眾的權益，維持秩序。每項規則的設立都有其用意，例如要排隊進入課室是為了防止爭先恐後的情況出現，避免學生受傷。</a:t>
            </a:r>
          </a:p>
          <a:p>
            <a:r>
              <a:rPr lang="zh-TW" altLang="en-US" sz="3600" dirty="0"/>
              <a:t>假若人人都放任地做自己想做的事，不自律不守規，例如搶自己想要的東西，行人及司機為了趕時間而不按交通燈提示使用道路等，社會將變得十分混亂。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4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892" y="341063"/>
            <a:ext cx="8082213" cy="1325563"/>
          </a:xfrm>
        </p:spPr>
        <p:txBody>
          <a:bodyPr>
            <a:noAutofit/>
          </a:bodyPr>
          <a:lstStyle/>
          <a:p>
            <a:r>
              <a:rPr lang="zh-TW" altLang="en-US" sz="3800" b="1" dirty="0" smtClean="0"/>
              <a:t>「</a:t>
            </a:r>
            <a:r>
              <a:rPr lang="zh-TW" altLang="en-US" sz="3800" b="1" dirty="0"/>
              <a:t>傳誠特務</a:t>
            </a:r>
            <a:r>
              <a:rPr lang="en-US" altLang="zh-TW" sz="3800" b="1" dirty="0" err="1"/>
              <a:t>i</a:t>
            </a:r>
            <a:r>
              <a:rPr lang="zh-TW" altLang="en-US" sz="3800" b="1" dirty="0"/>
              <a:t>」短片創作比賽參賽作</a:t>
            </a:r>
            <a:r>
              <a:rPr lang="zh-TW" altLang="en-US" sz="3800" b="1" dirty="0" smtClean="0"/>
              <a:t>品</a:t>
            </a:r>
            <a:r>
              <a:rPr lang="en-US" altLang="zh-TW" sz="3800" b="1" dirty="0" smtClean="0"/>
              <a:t/>
            </a:r>
            <a:br>
              <a:rPr lang="en-US" altLang="zh-TW" sz="3800" b="1" dirty="0" smtClean="0"/>
            </a:br>
            <a:r>
              <a:rPr lang="zh-TW" altLang="en-US" sz="3800" b="1" dirty="0" smtClean="0"/>
              <a:t>聖</a:t>
            </a:r>
            <a:r>
              <a:rPr lang="zh-TW" altLang="en-US" sz="3800" b="1" dirty="0"/>
              <a:t>公會基榮小</a:t>
            </a:r>
            <a:r>
              <a:rPr lang="zh-TW" altLang="en-US" sz="3800" b="1" dirty="0" smtClean="0"/>
              <a:t>學</a:t>
            </a:r>
            <a:endParaRPr lang="en-GB" sz="3800" b="1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" y="1825625"/>
            <a:ext cx="7753713" cy="4351338"/>
          </a:xfrm>
        </p:spPr>
      </p:pic>
    </p:spTree>
    <p:extLst>
      <p:ext uri="{BB962C8B-B14F-4D97-AF65-F5344CB8AC3E}">
        <p14:creationId xmlns:p14="http://schemas.microsoft.com/office/powerpoint/2010/main" val="25148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分組討論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如果擁有片中男同學的超能力，最想做什麼？</a:t>
            </a:r>
            <a:endParaRPr lang="en-US" altLang="zh-TW" sz="3600" dirty="0"/>
          </a:p>
          <a:p>
            <a:r>
              <a:rPr lang="zh-TW" altLang="en-US" sz="3600" dirty="0"/>
              <a:t>討論後，請每組輪流以身體擺出定格姿勢及動作，好像看錄像時將畫面按停，呈現他們運用超能力後想做的事情。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3093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709" y="341063"/>
            <a:ext cx="8602579" cy="1325563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「傳誠特務</a:t>
            </a:r>
            <a:r>
              <a:rPr lang="en-US" altLang="zh-TW" b="1" dirty="0" err="1"/>
              <a:t>i</a:t>
            </a:r>
            <a:r>
              <a:rPr lang="zh-TW" altLang="en-US" b="1" dirty="0"/>
              <a:t>」短片創作比賽參賽作品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聖公會基榮小學</a:t>
            </a:r>
            <a:endParaRPr lang="en-GB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8" y="1825625"/>
            <a:ext cx="7827763" cy="4351338"/>
          </a:xfrm>
        </p:spPr>
      </p:pic>
    </p:spTree>
    <p:extLst>
      <p:ext uri="{BB962C8B-B14F-4D97-AF65-F5344CB8AC3E}">
        <p14:creationId xmlns:p14="http://schemas.microsoft.com/office/powerpoint/2010/main" val="273298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情境討論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3600" dirty="0"/>
              <a:t>世明用超能力把時間靜止，然後盡情上網及玩遊戲機。</a:t>
            </a:r>
            <a:endParaRPr lang="en-GB" sz="3600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13" y="2947736"/>
            <a:ext cx="3603747" cy="37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1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情境討論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3600" dirty="0"/>
              <a:t>美華用超能力把時間靜止，然後盡情吃她喜愛的零食。</a:t>
            </a:r>
            <a:endParaRPr lang="en-GB" sz="3600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44" y="2992041"/>
            <a:ext cx="3692208" cy="386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2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情境討論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48899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3600" dirty="0"/>
              <a:t>家宜用超能力在小息時把時間靜止，然後走到小食部排隊買食物隊伍的最前，那麼她便不用花時間排隊。</a:t>
            </a:r>
            <a:endParaRPr lang="en-GB" sz="3600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93" y="3209836"/>
            <a:ext cx="3444734" cy="36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5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情境討論</a:t>
            </a:r>
            <a:endParaRPr lang="en-GB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3600" dirty="0"/>
              <a:t>天宏用超能力在交功課時把時間靜止，然後抄全班第一名同學的功課。</a:t>
            </a:r>
            <a:endParaRPr lang="en-GB" sz="3600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39" y="2983987"/>
            <a:ext cx="3642729" cy="38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4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2" y="1825625"/>
            <a:ext cx="7841715" cy="4351338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70709" y="301793"/>
            <a:ext cx="8602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/>
              <a:t>「傳誠特務</a:t>
            </a:r>
            <a:r>
              <a:rPr lang="en-US" altLang="zh-TW" b="1" dirty="0" err="1" smtClean="0"/>
              <a:t>i</a:t>
            </a:r>
            <a:r>
              <a:rPr lang="zh-TW" altLang="en-US" b="1" dirty="0" smtClean="0"/>
              <a:t>」短片創作比賽參賽作品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聖公會基榮小學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72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505</Words>
  <Application>Microsoft Office PowerPoint</Application>
  <PresentationFormat>如螢幕大小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單元七 規則何價</vt:lpstr>
      <vt:lpstr>「傳誠特務i」短片創作比賽參賽作品 聖公會基榮小學</vt:lpstr>
      <vt:lpstr>分組討論</vt:lpstr>
      <vt:lpstr>「傳誠特務i」短片創作比賽參賽作品 聖公會基榮小學</vt:lpstr>
      <vt:lpstr>情境討論</vt:lpstr>
      <vt:lpstr>情境討論</vt:lpstr>
      <vt:lpstr>情境討論</vt:lpstr>
      <vt:lpstr>情境討論</vt:lpstr>
      <vt:lpstr>PowerPoint 簡報</vt:lpstr>
      <vt:lpstr>總結</vt:lpstr>
      <vt:lpstr>總結</vt:lpstr>
    </vt:vector>
  </TitlesOfParts>
  <Company>ICAC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單元一 誠實掙扎</dc:title>
  <dc:creator>ICAC</dc:creator>
  <cp:lastModifiedBy>ICAC</cp:lastModifiedBy>
  <cp:revision>12</cp:revision>
  <dcterms:created xsi:type="dcterms:W3CDTF">2017-10-09T08:12:33Z</dcterms:created>
  <dcterms:modified xsi:type="dcterms:W3CDTF">2018-01-10T08:28:20Z</dcterms:modified>
</cp:coreProperties>
</file>